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EB29-D661-494B-9707-6D45408E5C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7B65-DE73-475A-92CF-378A9A731C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OXIDATION STATES OF d-BLOCK ELEMENTS</a:t>
            </a:r>
            <a:endParaRPr lang="en-US" dirty="0"/>
          </a:p>
        </p:txBody>
      </p:sp>
      <p:pic>
        <p:nvPicPr>
          <p:cNvPr id="3" name="Picture 2" descr="C:\Users\sns\Desktop\CHEN120691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035" y="2209800"/>
            <a:ext cx="799149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OXIDATION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variable oxidation states</a:t>
            </a:r>
            <a:r>
              <a:rPr lang="en-US" dirty="0"/>
              <a:t> shown by the </a:t>
            </a:r>
            <a:r>
              <a:rPr lang="en-US" b="1" dirty="0"/>
              <a:t>transition elements</a:t>
            </a:r>
            <a:r>
              <a:rPr lang="en-US" dirty="0"/>
              <a:t> are due to the participation of outer ns and inner (n–1)</a:t>
            </a:r>
            <a:r>
              <a:rPr lang="en-US" b="1" dirty="0"/>
              <a:t>d</a:t>
            </a:r>
            <a:r>
              <a:rPr lang="en-US" dirty="0"/>
              <a:t>-electrons in bonding. </a:t>
            </a:r>
            <a:endParaRPr lang="en-US" dirty="0" smtClean="0"/>
          </a:p>
          <a:p>
            <a:r>
              <a:rPr lang="en-US" dirty="0" smtClean="0"/>
              <a:t>Except </a:t>
            </a:r>
            <a:r>
              <a:rPr lang="en-US" dirty="0"/>
              <a:t>scandium, the most common </a:t>
            </a:r>
            <a:r>
              <a:rPr lang="en-US" b="1" dirty="0"/>
              <a:t>oxidation state</a:t>
            </a:r>
            <a:r>
              <a:rPr lang="en-US" dirty="0"/>
              <a:t> shown by the </a:t>
            </a:r>
            <a:r>
              <a:rPr lang="en-US" b="1" dirty="0"/>
              <a:t>elements</a:t>
            </a:r>
            <a:r>
              <a:rPr lang="en-US" dirty="0"/>
              <a:t> of first </a:t>
            </a:r>
            <a:r>
              <a:rPr lang="en-US" b="1" dirty="0"/>
              <a:t>transition</a:t>
            </a:r>
            <a:r>
              <a:rPr lang="en-US" dirty="0"/>
              <a:t> series is +2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 </a:t>
            </a:r>
            <a:r>
              <a:rPr lang="en-US" b="1" dirty="0"/>
              <a:t>oxidation state</a:t>
            </a:r>
            <a:r>
              <a:rPr lang="en-US" dirty="0"/>
              <a:t> arises from the loss of two 4s electrons.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3d SERIES OXIDATION STATES</a:t>
            </a:r>
            <a:endParaRPr lang="en-US" dirty="0"/>
          </a:p>
        </p:txBody>
      </p:sp>
      <p:pic>
        <p:nvPicPr>
          <p:cNvPr id="1026" name="Picture 2" descr="C:\Users\sns\Desktop\oxidation_numbe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7848600" cy="555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4d SERIES OXIDATION SERIES</a:t>
            </a:r>
            <a:endParaRPr lang="en-US" dirty="0"/>
          </a:p>
        </p:txBody>
      </p:sp>
      <p:pic>
        <p:nvPicPr>
          <p:cNvPr id="3074" name="Picture 2" descr="C:\Users\sns\Desktop\iit-jee-chemistrygeneral-properties-of-the-transition-elements-d-block_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553200" cy="5571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/>
          <a:p>
            <a:r>
              <a:rPr lang="en-US" dirty="0" smtClean="0"/>
              <a:t>STANDARD ELECTRODE POTENTIAL</a:t>
            </a:r>
            <a:endParaRPr lang="en-US" dirty="0"/>
          </a:p>
        </p:txBody>
      </p:sp>
      <p:pic>
        <p:nvPicPr>
          <p:cNvPr id="4098" name="Picture 2" descr="C:\Users\sns\Desktop\bac3b261e1b21bfdca14411f94fae9215a2154337bdf33.76358273Electrodepoteofdblo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98513"/>
            <a:ext cx="5105400" cy="5645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sns\Desktop\Standard+Electrode+Potentials+of+Period+4+M2++Io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05800" cy="630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sns\Desktop\Oxides+and+Oxoanions+of+Meta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OXIDATION STATES OF d-BLOCK ELEMENTS</vt:lpstr>
      <vt:lpstr>VARIABLE OXIDATION STATE</vt:lpstr>
      <vt:lpstr>3d SERIES OXIDATION STATES</vt:lpstr>
      <vt:lpstr>4d SERIES OXIDATION SERIES</vt:lpstr>
      <vt:lpstr>STANDARD ELECTRODE POTENTIAL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OXIDATION STATES OF d-BLOCK ELEMENTS</dc:title>
  <dc:creator>sns</dc:creator>
  <cp:lastModifiedBy>sns</cp:lastModifiedBy>
  <cp:revision>3</cp:revision>
  <dcterms:created xsi:type="dcterms:W3CDTF">2019-08-29T04:31:15Z</dcterms:created>
  <dcterms:modified xsi:type="dcterms:W3CDTF">2019-08-29T04:50:37Z</dcterms:modified>
</cp:coreProperties>
</file>